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ECEF8-B384-4270-850E-E6AFFB28057F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9CF62A-6FB0-4442-BB68-510148FAB2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 </a:t>
            </a:r>
            <a:r>
              <a:rPr lang="en-US" dirty="0" err="1"/>
              <a:t>Keterampilan</a:t>
            </a:r>
            <a:r>
              <a:rPr lang="en-US" dirty="0"/>
              <a:t> </a:t>
            </a:r>
            <a:r>
              <a:rPr lang="en-US" dirty="0" err="1"/>
              <a:t>Mengajar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Turney</a:t>
            </a:r>
            <a:r>
              <a:rPr lang="en-US" b="1" dirty="0" smtClean="0"/>
              <a:t> (1973) </a:t>
            </a:r>
            <a:r>
              <a:rPr lang="en-US" b="1" dirty="0" err="1" smtClean="0"/>
              <a:t>mengemukakan</a:t>
            </a:r>
            <a:r>
              <a:rPr lang="en-US" b="1" dirty="0" smtClean="0"/>
              <a:t> 8 (</a:t>
            </a:r>
            <a:r>
              <a:rPr lang="en-US" b="1" dirty="0" err="1" smtClean="0"/>
              <a:t>delapan</a:t>
            </a:r>
            <a:r>
              <a:rPr lang="en-US" b="1" dirty="0" smtClean="0"/>
              <a:t>) 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mengajar</a:t>
            </a:r>
            <a:r>
              <a:rPr lang="en-US" b="1" dirty="0" smtClean="0"/>
              <a:t>, </a:t>
            </a:r>
            <a:r>
              <a:rPr lang="en-US" b="1" dirty="0" err="1" smtClean="0"/>
              <a:t>yakni</a:t>
            </a:r>
            <a:r>
              <a:rPr lang="en-US" b="1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Pertama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bertanya</a:t>
            </a:r>
            <a:r>
              <a:rPr lang="en-US" dirty="0" smtClean="0"/>
              <a:t> yang </a:t>
            </a:r>
            <a:r>
              <a:rPr lang="en-US" dirty="0" err="1" smtClean="0"/>
              <a:t>mensyaratkan</a:t>
            </a:r>
            <a:r>
              <a:rPr lang="en-US" dirty="0" smtClean="0"/>
              <a:t> guru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cerdas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r>
              <a:rPr lang="en-US" b="1" dirty="0" err="1" smtClean="0"/>
              <a:t>Kedua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r>
              <a:rPr lang="en-US" b="1" dirty="0" smtClean="0"/>
              <a:t> </a:t>
            </a:r>
            <a:r>
              <a:rPr lang="en-US" b="1" dirty="0" err="1" smtClean="0"/>
              <a:t>penguatan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guru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Ketiga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mengadakan</a:t>
            </a:r>
            <a:r>
              <a:rPr lang="en-US" b="1" dirty="0" smtClean="0"/>
              <a:t> </a:t>
            </a:r>
            <a:r>
              <a:rPr lang="en-US" b="1" dirty="0" err="1" smtClean="0"/>
              <a:t>varias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r>
              <a:rPr lang="en-US" b="1" dirty="0" err="1" smtClean="0"/>
              <a:t>Keempat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menjelaskan</a:t>
            </a:r>
            <a:r>
              <a:rPr lang="en-US" dirty="0" smtClean="0"/>
              <a:t> yang </a:t>
            </a:r>
            <a:r>
              <a:rPr lang="en-US" dirty="0" err="1" smtClean="0"/>
              <a:t>mensyaratkan</a:t>
            </a:r>
            <a:r>
              <a:rPr lang="en-US" dirty="0" smtClean="0"/>
              <a:t> guru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merefleksi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r>
              <a:rPr lang="en-US" dirty="0" err="1" smtClean="0"/>
              <a:t>Setidaknya</a:t>
            </a:r>
            <a:r>
              <a:rPr lang="en-US" dirty="0" smtClean="0"/>
              <a:t>,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Kelima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membuka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menutup</a:t>
            </a:r>
            <a:r>
              <a:rPr lang="en-US" b="1" dirty="0" smtClean="0"/>
              <a:t> </a:t>
            </a:r>
            <a:r>
              <a:rPr lang="en-US" b="1" dirty="0" err="1" smtClean="0"/>
              <a:t>pelajaran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guru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Keenam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membimbing</a:t>
            </a:r>
            <a:r>
              <a:rPr lang="en-US" b="1" dirty="0" smtClean="0"/>
              <a:t> </a:t>
            </a:r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kecil</a:t>
            </a:r>
            <a:r>
              <a:rPr lang="en-US" dirty="0" smtClean="0"/>
              <a:t>. Hal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mencermati.aktivitas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Ketujuh</a:t>
            </a:r>
            <a:r>
              <a:rPr lang="en-US" b="1" dirty="0" smtClean="0"/>
              <a:t>,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mengelola</a:t>
            </a:r>
            <a:r>
              <a:rPr lang="en-US" b="1" dirty="0" smtClean="0"/>
              <a:t> </a:t>
            </a:r>
            <a:r>
              <a:rPr lang="en-US" b="1" dirty="0" err="1" smtClean="0"/>
              <a:t>kelas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dirty="0" err="1" smtClean="0"/>
              <a:t>mencakupi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optimal,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optimal.</a:t>
            </a:r>
          </a:p>
          <a:p>
            <a:r>
              <a:rPr lang="en-US" b="1" dirty="0" err="1" smtClean="0"/>
              <a:t>Kedelapan</a:t>
            </a:r>
            <a:r>
              <a:rPr lang="en-US" b="1" dirty="0" smtClean="0"/>
              <a:t>,</a:t>
            </a:r>
            <a:r>
              <a:rPr lang="en-US" dirty="0" smtClean="0"/>
              <a:t> 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mengajar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> </a:t>
            </a:r>
            <a:r>
              <a:rPr lang="en-US" b="1" dirty="0" err="1" smtClean="0"/>
              <a:t>kecil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perorangan</a:t>
            </a:r>
            <a:r>
              <a:rPr lang="en-US" dirty="0" smtClean="0"/>
              <a:t>, yang </a:t>
            </a:r>
            <a:r>
              <a:rPr lang="en-US" dirty="0" err="1" smtClean="0"/>
              <a:t>mensyaratkan</a:t>
            </a:r>
            <a:r>
              <a:rPr lang="en-US" dirty="0" smtClean="0"/>
              <a:t> guru agar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mengorganisasi-kan</a:t>
            </a:r>
            <a:r>
              <a:rPr lang="en-US" dirty="0" smtClean="0"/>
              <a:t>,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melaksana-kan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belajar-mengajar</a:t>
            </a:r>
            <a:r>
              <a:rPr lang="en-US" dirty="0" smtClean="0"/>
              <a:t>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23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8 Keterampilan Mengajar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Keterampilan Mengajar</dc:title>
  <dc:creator>LALA</dc:creator>
  <cp:lastModifiedBy>LALA</cp:lastModifiedBy>
  <cp:revision>20</cp:revision>
  <dcterms:created xsi:type="dcterms:W3CDTF">2012-01-01T14:40:15Z</dcterms:created>
  <dcterms:modified xsi:type="dcterms:W3CDTF">2012-01-02T03:19:47Z</dcterms:modified>
</cp:coreProperties>
</file>